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8791747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 дождь, гроза, днем сильный дождь, град, шквал. Ветер юго-восточный с переходом на северо-западный 7-12, днем порывы 15-20, временами 23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12-14, днем 18-20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7-9 тепла.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5BBE965E-7D13-5BF9-4D97-D9B0164BA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521113"/>
              </p:ext>
            </p:extLst>
          </p:nvPr>
        </p:nvGraphicFramePr>
        <p:xfrm>
          <a:off x="5037999" y="4146520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21630</TotalTime>
  <Words>634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4296</cp:revision>
  <cp:lastPrinted>2021-10-14T11:15:53Z</cp:lastPrinted>
  <dcterms:created xsi:type="dcterms:W3CDTF">2018-03-27T06:03:00Z</dcterms:created>
  <dcterms:modified xsi:type="dcterms:W3CDTF">2026-05-09T07:46:28Z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